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notesMasterIdLst>
    <p:notesMasterId r:id="rId5"/>
  </p:notesMasterIdLst>
  <p:sldIdLst>
    <p:sldId id="259" r:id="rId2"/>
    <p:sldId id="260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D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51"/>
    <p:restoredTop sz="85316"/>
  </p:normalViewPr>
  <p:slideViewPr>
    <p:cSldViewPr snapToGrid="0" snapToObjects="1">
      <p:cViewPr>
        <p:scale>
          <a:sx n="90" d="100"/>
          <a:sy n="90" d="100"/>
        </p:scale>
        <p:origin x="1288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6" d="100"/>
        <a:sy n="14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53AAF-3F74-FF40-976B-AE9AA2722029}" type="datetimeFigureOut">
              <a:rPr lang="en-US" smtClean="0"/>
              <a:t>10/19/17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55EBD0-8B17-9F46-B349-ABD5D2E96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67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55EBD0-8B17-9F46-B349-ABD5D2E969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62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8" cy="68579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1770" y="972777"/>
            <a:ext cx="2348460" cy="969733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 flipV="1">
            <a:off x="3603392" y="3564507"/>
            <a:ext cx="4985217" cy="1"/>
          </a:xfrm>
          <a:prstGeom prst="line">
            <a:avLst/>
          </a:prstGeom>
          <a:ln w="19050">
            <a:solidFill>
              <a:srgbClr val="B1D353"/>
            </a:solidFill>
            <a:prstDash val="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 baseline="0">
                <a:latin typeface="Gotham Bold" charset="0"/>
                <a:ea typeface="Gotham Bold" charset="0"/>
                <a:cs typeface="Gotham Bold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THIS IS GOTHAM FONT in BOLD </a:t>
            </a:r>
            <a:r>
              <a:rPr lang="mr-IN" dirty="0" smtClean="0"/>
              <a:t>–</a:t>
            </a:r>
            <a:r>
              <a:rPr lang="en-US" dirty="0" smtClean="0"/>
              <a:t> ALL CAPITALS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r>
              <a:rPr lang="en-US" dirty="0" smtClean="0"/>
              <a:t>This is GOTHAM Font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63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16" y="0"/>
            <a:ext cx="12233516" cy="6881353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 flipV="1">
            <a:off x="1337195" y="1643271"/>
            <a:ext cx="9670944" cy="3761"/>
          </a:xfrm>
          <a:prstGeom prst="line">
            <a:avLst/>
          </a:prstGeom>
          <a:ln w="19050">
            <a:solidFill>
              <a:srgbClr val="B1D353"/>
            </a:solidFill>
            <a:prstDash val="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08" y="5587199"/>
            <a:ext cx="1596522" cy="697931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 flipV="1">
            <a:off x="2862470" y="6175829"/>
            <a:ext cx="6767759" cy="1135"/>
          </a:xfrm>
          <a:prstGeom prst="line">
            <a:avLst/>
          </a:prstGeom>
          <a:ln w="19050">
            <a:solidFill>
              <a:srgbClr val="B1D353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83862" y="1825625"/>
            <a:ext cx="9824277" cy="4232551"/>
          </a:xfrm>
        </p:spPr>
        <p:txBody>
          <a:bodyPr>
            <a:normAutofit/>
          </a:bodyPr>
          <a:lstStyle>
            <a:lvl1pPr>
              <a:defRPr sz="2400">
                <a:latin typeface="Avenir Book" charset="0"/>
                <a:ea typeface="Avenir Book" charset="0"/>
                <a:cs typeface="Avenir Book" charset="0"/>
              </a:defRPr>
            </a:lvl1pPr>
            <a:lvl2pPr>
              <a:defRPr sz="2000">
                <a:latin typeface="Avenir Book" charset="0"/>
                <a:ea typeface="Avenir Book" charset="0"/>
                <a:cs typeface="Avenir Book" charset="0"/>
              </a:defRPr>
            </a:lvl2pPr>
            <a:lvl3pPr>
              <a:defRPr sz="1800">
                <a:latin typeface="Avenir Book" charset="0"/>
                <a:ea typeface="Avenir Book" charset="0"/>
                <a:cs typeface="Avenir Book" charset="0"/>
              </a:defRPr>
            </a:lvl3pPr>
            <a:lvl4pPr>
              <a:defRPr sz="1600">
                <a:latin typeface="Avenir Book" charset="0"/>
                <a:ea typeface="Avenir Book" charset="0"/>
                <a:cs typeface="Avenir Book" charset="0"/>
              </a:defRPr>
            </a:lvl4pPr>
            <a:lvl5pPr>
              <a:defRPr sz="1600"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en-US" dirty="0" smtClean="0"/>
              <a:t>Make this </a:t>
            </a:r>
            <a:r>
              <a:rPr lang="en-US" dirty="0" err="1" smtClean="0"/>
              <a:t>Avenir</a:t>
            </a:r>
            <a:r>
              <a:rPr lang="en-US" dirty="0" smtClean="0"/>
              <a:t> Font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183862" y="794061"/>
            <a:ext cx="9824277" cy="968374"/>
          </a:xfrm>
        </p:spPr>
        <p:txBody>
          <a:bodyPr>
            <a:normAutofit/>
          </a:bodyPr>
          <a:lstStyle>
            <a:lvl1pPr>
              <a:defRPr sz="3600" baseline="0"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r>
              <a:rPr lang="en-US" dirty="0" smtClean="0"/>
              <a:t>Make this GOTHAM Font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8074991" y="71561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50686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16" y="0"/>
            <a:ext cx="12233516" cy="6881353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 flipV="1">
            <a:off x="1337195" y="1643271"/>
            <a:ext cx="9670944" cy="3761"/>
          </a:xfrm>
          <a:prstGeom prst="line">
            <a:avLst/>
          </a:prstGeom>
          <a:ln w="19050">
            <a:solidFill>
              <a:srgbClr val="B1D353"/>
            </a:solidFill>
            <a:prstDash val="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08" y="5587199"/>
            <a:ext cx="1596522" cy="697931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183862" y="794061"/>
            <a:ext cx="9824277" cy="968374"/>
          </a:xfrm>
        </p:spPr>
        <p:txBody>
          <a:bodyPr>
            <a:normAutofit/>
          </a:bodyPr>
          <a:lstStyle>
            <a:lvl1pPr>
              <a:defRPr sz="3600" baseline="0"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r>
              <a:rPr lang="en-US" dirty="0" smtClean="0"/>
              <a:t>Make this GOTHAM Font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 flipV="1">
            <a:off x="2862470" y="6175829"/>
            <a:ext cx="6767759" cy="1135"/>
          </a:xfrm>
          <a:prstGeom prst="line">
            <a:avLst/>
          </a:prstGeom>
          <a:ln w="19050">
            <a:solidFill>
              <a:srgbClr val="B1D353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8074991" y="71561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20097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16" y="0"/>
            <a:ext cx="12233516" cy="6881353"/>
          </a:xfrm>
          <a:prstGeom prst="rect">
            <a:avLst/>
          </a:prstGeom>
        </p:spPr>
      </p:pic>
      <p:cxnSp>
        <p:nvCxnSpPr>
          <p:cNvPr id="17" name="Straight Connector 16"/>
          <p:cNvCxnSpPr/>
          <p:nvPr userDrawn="1"/>
        </p:nvCxnSpPr>
        <p:spPr>
          <a:xfrm flipV="1">
            <a:off x="1337195" y="1643271"/>
            <a:ext cx="9670944" cy="3761"/>
          </a:xfrm>
          <a:prstGeom prst="line">
            <a:avLst/>
          </a:prstGeom>
          <a:ln w="19050">
            <a:solidFill>
              <a:srgbClr val="B1D353"/>
            </a:solidFill>
            <a:prstDash val="dash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08" y="5587199"/>
            <a:ext cx="1596522" cy="69793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85337" y="1681163"/>
            <a:ext cx="4466691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baseline="0">
                <a:latin typeface="Gotham Bold" charset="0"/>
                <a:ea typeface="Gotham Bold" charset="0"/>
                <a:cs typeface="Gotham Bold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Make this title into GOTHAM font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185337" y="2505076"/>
            <a:ext cx="4466691" cy="3082123"/>
          </a:xfrm>
        </p:spPr>
        <p:txBody>
          <a:bodyPr>
            <a:normAutofit/>
          </a:bodyPr>
          <a:lstStyle>
            <a:lvl1pPr>
              <a:defRPr sz="2400" baseline="0">
                <a:latin typeface="Avenir Next" charset="0"/>
                <a:ea typeface="Avenir Next" charset="0"/>
                <a:cs typeface="Avenir Next" charset="0"/>
              </a:defRPr>
            </a:lvl1pPr>
            <a:lvl2pPr>
              <a:defRPr sz="2000">
                <a:latin typeface="Avenir Next" charset="0"/>
                <a:ea typeface="Avenir Next" charset="0"/>
                <a:cs typeface="Avenir Next" charset="0"/>
              </a:defRPr>
            </a:lvl2pPr>
            <a:lvl3pPr>
              <a:defRPr sz="1800">
                <a:latin typeface="Avenir Next" charset="0"/>
                <a:ea typeface="Avenir Next" charset="0"/>
                <a:cs typeface="Avenir Next" charset="0"/>
              </a:defRPr>
            </a:lvl3pPr>
            <a:lvl4pPr>
              <a:defRPr sz="1600">
                <a:latin typeface="Avenir Next" charset="0"/>
                <a:ea typeface="Avenir Next" charset="0"/>
                <a:cs typeface="Avenir Next" charset="0"/>
              </a:defRPr>
            </a:lvl4pPr>
            <a:lvl5pPr>
              <a:defRPr sz="1600">
                <a:latin typeface="Avenir Next" charset="0"/>
                <a:ea typeface="Avenir Next" charset="0"/>
                <a:cs typeface="Avenir Next" charset="0"/>
              </a:defRPr>
            </a:lvl5pPr>
          </a:lstStyle>
          <a:p>
            <a:pPr lvl="0"/>
            <a:r>
              <a:rPr lang="en-US" dirty="0" smtClean="0"/>
              <a:t>Make this </a:t>
            </a:r>
            <a:r>
              <a:rPr lang="en-US" dirty="0" err="1" smtClean="0"/>
              <a:t>Avenir</a:t>
            </a:r>
            <a:r>
              <a:rPr lang="en-US" dirty="0" smtClean="0"/>
              <a:t> Font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519449" y="1681163"/>
            <a:ext cx="4488691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latin typeface="Gotham Bold" charset="0"/>
                <a:ea typeface="Gotham Bold" charset="0"/>
                <a:cs typeface="Gotham Bold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Make this title into GOTHAM font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519449" y="2505076"/>
            <a:ext cx="4488691" cy="3082123"/>
          </a:xfrm>
        </p:spPr>
        <p:txBody>
          <a:bodyPr>
            <a:normAutofit/>
          </a:bodyPr>
          <a:lstStyle>
            <a:lvl1pPr>
              <a:defRPr sz="2400" baseline="0">
                <a:latin typeface="Avenir Book" charset="0"/>
                <a:ea typeface="Avenir Book" charset="0"/>
                <a:cs typeface="Avenir Book" charset="0"/>
              </a:defRPr>
            </a:lvl1pPr>
            <a:lvl2pPr>
              <a:defRPr sz="2000">
                <a:latin typeface="Avenir Book" charset="0"/>
                <a:ea typeface="Avenir Book" charset="0"/>
                <a:cs typeface="Avenir Book" charset="0"/>
              </a:defRPr>
            </a:lvl2pPr>
            <a:lvl3pPr>
              <a:defRPr sz="1800">
                <a:latin typeface="Avenir Book" charset="0"/>
                <a:ea typeface="Avenir Book" charset="0"/>
                <a:cs typeface="Avenir Book" charset="0"/>
              </a:defRPr>
            </a:lvl3pPr>
            <a:lvl4pPr>
              <a:defRPr sz="1600">
                <a:latin typeface="Avenir Book" charset="0"/>
                <a:ea typeface="Avenir Book" charset="0"/>
                <a:cs typeface="Avenir Book" charset="0"/>
              </a:defRPr>
            </a:lvl4pPr>
            <a:lvl5pPr>
              <a:defRPr sz="1600"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en-US" dirty="0" smtClean="0"/>
              <a:t>Make this </a:t>
            </a:r>
            <a:r>
              <a:rPr lang="en-US" dirty="0" err="1" smtClean="0"/>
              <a:t>Avenir</a:t>
            </a:r>
            <a:r>
              <a:rPr lang="en-US" dirty="0" smtClean="0"/>
              <a:t> Font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183862" y="794061"/>
            <a:ext cx="9824277" cy="968374"/>
          </a:xfrm>
        </p:spPr>
        <p:txBody>
          <a:bodyPr>
            <a:normAutofit/>
          </a:bodyPr>
          <a:lstStyle>
            <a:lvl1pPr>
              <a:defRPr sz="3600" baseline="0">
                <a:latin typeface="Gotham Book" charset="0"/>
                <a:ea typeface="Gotham Book" charset="0"/>
                <a:cs typeface="Gotham Book" charset="0"/>
              </a:defRPr>
            </a:lvl1pPr>
          </a:lstStyle>
          <a:p>
            <a:r>
              <a:rPr lang="en-US" dirty="0" smtClean="0"/>
              <a:t>Make this GOTHAM Font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 flipV="1">
            <a:off x="2862470" y="6175829"/>
            <a:ext cx="6767759" cy="1135"/>
          </a:xfrm>
          <a:prstGeom prst="line">
            <a:avLst/>
          </a:prstGeom>
          <a:ln w="19050">
            <a:solidFill>
              <a:srgbClr val="B1D353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8074991" y="71561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22206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10/19/17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516" y="0"/>
            <a:ext cx="12233516" cy="688135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408" y="5587199"/>
            <a:ext cx="1596522" cy="697931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 flipV="1">
            <a:off x="2862470" y="6175829"/>
            <a:ext cx="6767759" cy="1135"/>
          </a:xfrm>
          <a:prstGeom prst="line">
            <a:avLst/>
          </a:prstGeom>
          <a:ln w="19050">
            <a:solidFill>
              <a:srgbClr val="B1D353"/>
            </a:solidFill>
            <a:prstDash val="soli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8074991" y="715617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25598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79171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20DDD-CF23-AA49-9CEB-19A84A0824B3}" type="datetimeFigureOut">
              <a:rPr lang="en-US" smtClean="0"/>
              <a:t>10/19/17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F9F7A-CAEF-1A4C-8F93-D9A18C15E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19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66" r:id="rId3"/>
    <p:sldLayoutId id="2147483665" r:id="rId4"/>
    <p:sldLayoutId id="2147483676" r:id="rId5"/>
    <p:sldLayoutId id="2147483668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THIS IS THE SUBTITLE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92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a point</a:t>
            </a:r>
          </a:p>
          <a:p>
            <a:r>
              <a:rPr lang="en-US" dirty="0" smtClean="0"/>
              <a:t>This is another point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the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177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46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</TotalTime>
  <Words>19</Words>
  <Application>Microsoft Macintosh PowerPoint</Application>
  <PresentationFormat>Widescreen</PresentationFormat>
  <Paragraphs>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Avenir Book</vt:lpstr>
      <vt:lpstr>Avenir Next</vt:lpstr>
      <vt:lpstr>Calibri</vt:lpstr>
      <vt:lpstr>Calibri Light</vt:lpstr>
      <vt:lpstr>Gotham Bold</vt:lpstr>
      <vt:lpstr>Gotham Book</vt:lpstr>
      <vt:lpstr>Arial</vt:lpstr>
      <vt:lpstr>Office Theme</vt:lpstr>
      <vt:lpstr>Presentation Example</vt:lpstr>
      <vt:lpstr>This is the Title</vt:lpstr>
      <vt:lpstr>PowerPoint Presentation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Sam Forson</cp:lastModifiedBy>
  <cp:revision>14</cp:revision>
  <dcterms:created xsi:type="dcterms:W3CDTF">2017-07-30T20:20:37Z</dcterms:created>
  <dcterms:modified xsi:type="dcterms:W3CDTF">2017-10-19T15:17:06Z</dcterms:modified>
</cp:coreProperties>
</file>