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6"/>
  </p:notesMasterIdLst>
  <p:sldIdLst>
    <p:sldId id="259" r:id="rId2"/>
    <p:sldId id="260" r:id="rId3"/>
    <p:sldId id="261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331"/>
    <a:srgbClr val="A3CD42"/>
    <a:srgbClr val="B1D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6"/>
    <p:restoredTop sz="85380"/>
  </p:normalViewPr>
  <p:slideViewPr>
    <p:cSldViewPr snapToGrid="0" snapToObjects="1">
      <p:cViewPr varScale="1">
        <p:scale>
          <a:sx n="112" d="100"/>
          <a:sy n="112" d="100"/>
        </p:scale>
        <p:origin x="22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53AAF-3F74-FF40-976B-AE9AA2722029}" type="datetimeFigureOut">
              <a:rPr lang="en-US" smtClean="0"/>
              <a:t>7/30/21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5EBD0-8B17-9F46-B349-ABD5D2E96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6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EBD0-8B17-9F46-B349-ABD5D2E969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6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2CAF21-9CC4-8E4B-B649-A61BC15BD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74"/>
            <a:ext cx="12192000" cy="68534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030538"/>
            <a:ext cx="4660900" cy="1655762"/>
          </a:xfrm>
        </p:spPr>
        <p:txBody>
          <a:bodyPr>
            <a:normAutofit/>
          </a:bodyPr>
          <a:lstStyle>
            <a:lvl1pPr marL="0" indent="0" algn="l">
              <a:buNone/>
              <a:defRPr sz="1400" spc="300" baseline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GOTHAM FONT in BOLD </a:t>
            </a:r>
            <a:r>
              <a:rPr lang="mr-IN" dirty="0"/>
              <a:t>–</a:t>
            </a:r>
            <a:r>
              <a:rPr lang="en-US" dirty="0"/>
              <a:t> ALL CAPITALS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500063"/>
            <a:ext cx="86868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en-US" dirty="0"/>
              <a:t>This is GOTHAM Font</a:t>
            </a:r>
          </a:p>
        </p:txBody>
      </p:sp>
    </p:spTree>
    <p:extLst>
      <p:ext uri="{BB962C8B-B14F-4D97-AF65-F5344CB8AC3E}">
        <p14:creationId xmlns:p14="http://schemas.microsoft.com/office/powerpoint/2010/main" val="37006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353F20-9DF0-434C-AFC2-0CD87850FC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74"/>
            <a:ext cx="12192000" cy="6853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08" y="5587199"/>
            <a:ext cx="1596522" cy="6979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6381" y="2549525"/>
            <a:ext cx="8379238" cy="3269941"/>
          </a:xfrm>
        </p:spPr>
        <p:txBody>
          <a:bodyPr>
            <a:normAutofit/>
          </a:bodyPr>
          <a:lstStyle>
            <a:lvl1pPr>
              <a:defRPr sz="240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0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18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6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60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/>
              <a:t>Make this </a:t>
            </a:r>
            <a:r>
              <a:rPr lang="en-US" dirty="0" err="1"/>
              <a:t>Avenir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906381" y="1390961"/>
            <a:ext cx="8379238" cy="968374"/>
          </a:xfrm>
        </p:spPr>
        <p:txBody>
          <a:bodyPr>
            <a:normAutofit/>
          </a:bodyPr>
          <a:lstStyle>
            <a:lvl1pPr>
              <a:defRPr sz="3600" b="1" i="0" baseline="0">
                <a:latin typeface="Gotham Bold" panose="02000603030000020004" pitchFamily="2" charset="77"/>
                <a:ea typeface="Gotham Bold" panose="02000603030000020004" pitchFamily="2" charset="77"/>
                <a:cs typeface="Gotham Bold" panose="02000603030000020004" pitchFamily="2" charset="77"/>
              </a:defRPr>
            </a:lvl1pPr>
          </a:lstStyle>
          <a:p>
            <a:r>
              <a:rPr lang="en-US" dirty="0"/>
              <a:t>Make this GOTHAM Font bold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74991" y="7156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068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A92BE6-FE85-CB4B-8DDE-E81D47DC5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74"/>
            <a:ext cx="12192000" cy="6853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844CA-48B1-9A41-B947-415AF2848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08" y="5587199"/>
            <a:ext cx="1596522" cy="69793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B14FB84-83C6-FD41-9220-00D616827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6381" y="1390961"/>
            <a:ext cx="8379238" cy="968374"/>
          </a:xfrm>
        </p:spPr>
        <p:txBody>
          <a:bodyPr>
            <a:normAutofit/>
          </a:bodyPr>
          <a:lstStyle>
            <a:lvl1pPr>
              <a:defRPr sz="3600" b="1" i="0" baseline="0">
                <a:latin typeface="Gotham Bold" panose="02000603030000020004" pitchFamily="2" charset="77"/>
                <a:ea typeface="Gotham Bold" panose="02000603030000020004" pitchFamily="2" charset="77"/>
                <a:cs typeface="Gotham Bold" panose="02000603030000020004" pitchFamily="2" charset="77"/>
              </a:defRPr>
            </a:lvl1pPr>
          </a:lstStyle>
          <a:p>
            <a:r>
              <a:rPr lang="en-US" dirty="0"/>
              <a:t>Make this GOTHAM Font bold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9A7556-1626-EE48-9BB9-8CFD8C254389}"/>
              </a:ext>
            </a:extLst>
          </p:cNvPr>
          <p:cNvSpPr txBox="1"/>
          <p:nvPr userDrawn="1"/>
        </p:nvSpPr>
        <p:spPr>
          <a:xfrm>
            <a:off x="8074991" y="7156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009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FADE000-4610-7A46-AB9E-09FFDE095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48"/>
            <a:ext cx="12192000" cy="68534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1F9AAF-93C1-3746-9B27-98EE23E6B0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08" y="5587199"/>
            <a:ext cx="1596522" cy="69793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8B352AB-258B-3E42-8DF9-6A4C1DAFF3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09481" y="2549525"/>
            <a:ext cx="5739019" cy="3269941"/>
          </a:xfrm>
        </p:spPr>
        <p:txBody>
          <a:bodyPr>
            <a:normAutofit/>
          </a:bodyPr>
          <a:lstStyle>
            <a:lvl1pPr>
              <a:defRPr sz="240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0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18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6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60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/>
              <a:t>Make this </a:t>
            </a:r>
            <a:r>
              <a:rPr lang="en-US" dirty="0" err="1"/>
              <a:t>Avenir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1CF6790-4224-9C41-B1B2-3961F3F90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9481" y="1390961"/>
            <a:ext cx="5739019" cy="968374"/>
          </a:xfrm>
        </p:spPr>
        <p:txBody>
          <a:bodyPr>
            <a:normAutofit/>
          </a:bodyPr>
          <a:lstStyle>
            <a:lvl1pPr>
              <a:defRPr sz="3600" b="1" i="0" baseline="0">
                <a:latin typeface="Gotham Bold" panose="02000603030000020004" pitchFamily="2" charset="77"/>
                <a:ea typeface="Gotham Bold" panose="02000603030000020004" pitchFamily="2" charset="77"/>
                <a:cs typeface="Gotham Bold" panose="02000603030000020004" pitchFamily="2" charset="77"/>
              </a:defRPr>
            </a:lvl1pPr>
          </a:lstStyle>
          <a:p>
            <a:r>
              <a:rPr lang="en-US" dirty="0"/>
              <a:t>Make this GOTHAM Font bold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AEC554-5771-4049-B1A3-E1DBEE208CF5}"/>
              </a:ext>
            </a:extLst>
          </p:cNvPr>
          <p:cNvSpPr txBox="1"/>
          <p:nvPr userDrawn="1"/>
        </p:nvSpPr>
        <p:spPr>
          <a:xfrm>
            <a:off x="8074991" y="7156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380EA80-B486-1740-8C26-4EB31854352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823890" y="2306580"/>
            <a:ext cx="3592719" cy="1877915"/>
          </a:xfrm>
          <a:solidFill>
            <a:srgbClr val="1F6331"/>
          </a:solidFill>
        </p:spPr>
        <p:txBody>
          <a:bodyPr lIns="365760" tIns="365760" rIns="365760" bIns="365760"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/>
              <a:t>This is for an extra quote or statistic to make it stand out.</a:t>
            </a:r>
          </a:p>
        </p:txBody>
      </p:sp>
    </p:spTree>
    <p:extLst>
      <p:ext uri="{BB962C8B-B14F-4D97-AF65-F5344CB8AC3E}">
        <p14:creationId xmlns:p14="http://schemas.microsoft.com/office/powerpoint/2010/main" val="11222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3B04E7A-4304-E24E-9500-D1CA624CD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74"/>
            <a:ext cx="12192000" cy="68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91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0DDD-CF23-AA49-9CEB-19A84A0824B3}" type="datetimeFigureOut">
              <a:rPr lang="en-US" smtClean="0"/>
              <a:t>7/30/21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F9F7A-CAEF-1A4C-8F93-D9A18C15E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1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6" r:id="rId3"/>
    <p:sldLayoutId id="2147483665" r:id="rId4"/>
    <p:sldLayoutId id="214748367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THIS IS THE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Example</a:t>
            </a:r>
          </a:p>
        </p:txBody>
      </p:sp>
    </p:spTree>
    <p:extLst>
      <p:ext uri="{BB962C8B-B14F-4D97-AF65-F5344CB8AC3E}">
        <p14:creationId xmlns:p14="http://schemas.microsoft.com/office/powerpoint/2010/main" val="115392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point</a:t>
            </a:r>
          </a:p>
          <a:p>
            <a:r>
              <a:rPr lang="en-US" dirty="0"/>
              <a:t>This is another point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Title</a:t>
            </a:r>
          </a:p>
        </p:txBody>
      </p:sp>
    </p:spTree>
    <p:extLst>
      <p:ext uri="{BB962C8B-B14F-4D97-AF65-F5344CB8AC3E}">
        <p14:creationId xmlns:p14="http://schemas.microsoft.com/office/powerpoint/2010/main" val="83817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362A01-4A19-6949-9437-14DF173D2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DED8B3-571C-D548-8F3B-7C884079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EA731-FF16-0E40-9414-F87D3A94673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23890" y="2359334"/>
            <a:ext cx="3592719" cy="2199219"/>
          </a:xfrm>
        </p:spPr>
        <p:txBody>
          <a:bodyPr>
            <a:normAutofit/>
          </a:bodyPr>
          <a:lstStyle/>
          <a:p>
            <a:r>
              <a:rPr lang="en-US" dirty="0"/>
              <a:t>“This is a good place for a quote or an important extra piece of information”</a:t>
            </a:r>
          </a:p>
        </p:txBody>
      </p:sp>
    </p:spTree>
    <p:extLst>
      <p:ext uri="{BB962C8B-B14F-4D97-AF65-F5344CB8AC3E}">
        <p14:creationId xmlns:p14="http://schemas.microsoft.com/office/powerpoint/2010/main" val="163434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6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36</Words>
  <Application>Microsoft Macintosh PowerPoint</Application>
  <PresentationFormat>Widescreen</PresentationFormat>
  <Paragraphs>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Book</vt:lpstr>
      <vt:lpstr>Calibri</vt:lpstr>
      <vt:lpstr>Calibri Light</vt:lpstr>
      <vt:lpstr>Gotham Bold</vt:lpstr>
      <vt:lpstr>Gotham Book</vt:lpstr>
      <vt:lpstr>Office Theme</vt:lpstr>
      <vt:lpstr>Presentation Example</vt:lpstr>
      <vt:lpstr>This is the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Sam Forson</cp:lastModifiedBy>
  <cp:revision>20</cp:revision>
  <dcterms:created xsi:type="dcterms:W3CDTF">2017-07-30T20:20:37Z</dcterms:created>
  <dcterms:modified xsi:type="dcterms:W3CDTF">2021-07-30T15:10:39Z</dcterms:modified>
</cp:coreProperties>
</file>