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7"/>
  </p:notesMasterIdLst>
  <p:sldIdLst>
    <p:sldId id="259" r:id="rId2"/>
    <p:sldId id="262" r:id="rId3"/>
    <p:sldId id="263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331"/>
    <a:srgbClr val="A3CD42"/>
    <a:srgbClr val="B1D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0"/>
    <p:restoredTop sz="85353"/>
  </p:normalViewPr>
  <p:slideViewPr>
    <p:cSldViewPr snapToGrid="0" snapToObjects="1">
      <p:cViewPr varScale="1">
        <p:scale>
          <a:sx n="101" d="100"/>
          <a:sy n="101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3AAF-3F74-FF40-976B-AE9AA2722029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5EBD0-8B17-9F46-B349-ABD5D2E96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3B527-616F-915B-E63D-D348088D2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892" y="292100"/>
            <a:ext cx="11624358" cy="62631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861FA-5211-DE46-8209-F10CB1833F1B}"/>
              </a:ext>
            </a:extLst>
          </p:cNvPr>
          <p:cNvSpPr/>
          <p:nvPr userDrawn="1"/>
        </p:nvSpPr>
        <p:spPr>
          <a:xfrm>
            <a:off x="281892" y="281478"/>
            <a:ext cx="11628216" cy="6273800"/>
          </a:xfrm>
          <a:prstGeom prst="rect">
            <a:avLst/>
          </a:prstGeom>
          <a:solidFill>
            <a:srgbClr val="1F6331">
              <a:alpha val="5976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2600" y="2235200"/>
            <a:ext cx="8686800" cy="2387600"/>
          </a:xfrm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US" dirty="0"/>
              <a:t>This is GOTHAM Font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7BDD4-AFB1-164F-A431-820A70068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8991" y="1454150"/>
            <a:ext cx="1234017" cy="5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22B5C9-8052-556F-AD21-9F402D8A5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30" r="2232"/>
          <a:stretch/>
        </p:blipFill>
        <p:spPr>
          <a:xfrm>
            <a:off x="0" y="-6075"/>
            <a:ext cx="12192000" cy="68685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2E444A-8C20-9A4E-9888-562080CA83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6331">
              <a:alpha val="5976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891A71-C7ED-E043-9FAA-C7C2D31C35A7}"/>
              </a:ext>
            </a:extLst>
          </p:cNvPr>
          <p:cNvSpPr/>
          <p:nvPr userDrawn="1"/>
        </p:nvSpPr>
        <p:spPr>
          <a:xfrm>
            <a:off x="281891" y="292100"/>
            <a:ext cx="11628216" cy="627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6" y="5588983"/>
            <a:ext cx="1325491" cy="579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1477" y="2549525"/>
            <a:ext cx="9633589" cy="3269941"/>
          </a:xfrm>
        </p:spPr>
        <p:txBody>
          <a:bodyPr>
            <a:normAutofit/>
          </a:bodyPr>
          <a:lstStyle>
            <a:lvl1pPr>
              <a:defRPr sz="24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Make this </a:t>
            </a:r>
            <a:r>
              <a:rPr lang="en-US" dirty="0" err="1"/>
              <a:t>Avenir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71477" y="1390961"/>
            <a:ext cx="9633589" cy="968374"/>
          </a:xfrm>
        </p:spPr>
        <p:txBody>
          <a:bodyPr>
            <a:normAutofit/>
          </a:bodyPr>
          <a:lstStyle>
            <a:lvl1pPr>
              <a:defRPr sz="5400" b="0" i="0" baseline="0">
                <a:latin typeface="League Gothic" pitchFamily="2" charset="77"/>
                <a:ea typeface="League Gothic" pitchFamily="2" charset="77"/>
                <a:cs typeface="League Gothic" pitchFamily="2" charset="77"/>
              </a:defRPr>
            </a:lvl1pPr>
          </a:lstStyle>
          <a:p>
            <a:r>
              <a:rPr lang="en-US" dirty="0"/>
              <a:t>Make this League Gothic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361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5BD91-81AB-988A-6EC2-FE866AFBB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892" y="292100"/>
            <a:ext cx="11624358" cy="62631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834C3B-DEE6-8C49-BBE1-0768AAEC1510}"/>
              </a:ext>
            </a:extLst>
          </p:cNvPr>
          <p:cNvSpPr/>
          <p:nvPr userDrawn="1"/>
        </p:nvSpPr>
        <p:spPr>
          <a:xfrm>
            <a:off x="281892" y="292100"/>
            <a:ext cx="11628216" cy="6273800"/>
          </a:xfrm>
          <a:prstGeom prst="rect">
            <a:avLst/>
          </a:prstGeom>
          <a:solidFill>
            <a:srgbClr val="1F6331">
              <a:alpha val="5976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DFA1B2-C8F4-4A48-84A6-74A9D5DF7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2600" y="1457709"/>
            <a:ext cx="6874933" cy="3733800"/>
          </a:xfrm>
          <a:ln w="38100"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800" i="1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US" dirty="0"/>
              <a:t>“This is an example of a quote or important note highlighted”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CF1F41-F725-8F43-9B12-C135FE1DC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2264" y="5588981"/>
            <a:ext cx="1417064" cy="5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8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94ADF-33DB-3840-A4C2-3858C99C5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125" t="15931" r="36440"/>
          <a:stretch/>
        </p:blipFill>
        <p:spPr>
          <a:xfrm>
            <a:off x="6618178" y="-1"/>
            <a:ext cx="557382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B04B08-8E5B-A242-9EAD-6D3FAAA13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6331">
              <a:alpha val="5976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852DE-9175-6045-BF79-7AE248AB9472}"/>
              </a:ext>
            </a:extLst>
          </p:cNvPr>
          <p:cNvSpPr/>
          <p:nvPr userDrawn="1"/>
        </p:nvSpPr>
        <p:spPr>
          <a:xfrm>
            <a:off x="1" y="1"/>
            <a:ext cx="850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33544-5742-6449-A154-7892CDA21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6" y="5588983"/>
            <a:ext cx="1325491" cy="57944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2FFA0F-8D84-0F4B-BF30-884CDE6F14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478" y="2549525"/>
            <a:ext cx="6204590" cy="3269941"/>
          </a:xfrm>
        </p:spPr>
        <p:txBody>
          <a:bodyPr>
            <a:normAutofit/>
          </a:bodyPr>
          <a:lstStyle>
            <a:lvl1pPr>
              <a:defRPr sz="24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Make this </a:t>
            </a:r>
            <a:r>
              <a:rPr lang="en-US" dirty="0" err="1"/>
              <a:t>Avenir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EBD8C4-F582-A34D-B0B6-6088E7749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78" y="1390961"/>
            <a:ext cx="6204590" cy="968374"/>
          </a:xfrm>
        </p:spPr>
        <p:txBody>
          <a:bodyPr>
            <a:normAutofit/>
          </a:bodyPr>
          <a:lstStyle>
            <a:lvl1pPr>
              <a:defRPr sz="5400" b="0" i="0" baseline="0">
                <a:latin typeface="League Gothic" pitchFamily="2" charset="77"/>
                <a:ea typeface="League Gothic" pitchFamily="2" charset="77"/>
                <a:cs typeface="League Gothic" pitchFamily="2" charset="77"/>
              </a:defRPr>
            </a:lvl1pPr>
          </a:lstStyle>
          <a:p>
            <a:r>
              <a:rPr lang="en-US" dirty="0"/>
              <a:t>Make this League Gothic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7BEB4-DFE1-2249-8538-BC290C895E9F}"/>
              </a:ext>
            </a:extLst>
          </p:cNvPr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009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F9F2DA-CD0E-144A-85C7-745B68FD7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6" y="5588983"/>
            <a:ext cx="1325491" cy="57944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D43BAC-635F-3B40-9B75-B8F5CE0523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477" y="2549525"/>
            <a:ext cx="9633589" cy="3269941"/>
          </a:xfrm>
        </p:spPr>
        <p:txBody>
          <a:bodyPr>
            <a:normAutofit/>
          </a:bodyPr>
          <a:lstStyle>
            <a:lvl1pPr>
              <a:defRPr sz="240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0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8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Make this </a:t>
            </a:r>
            <a:r>
              <a:rPr lang="en-US" dirty="0" err="1"/>
              <a:t>Avenir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BC5975-1839-F543-A76C-4F7793DE9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77" y="1390961"/>
            <a:ext cx="9633589" cy="968374"/>
          </a:xfrm>
        </p:spPr>
        <p:txBody>
          <a:bodyPr>
            <a:normAutofit/>
          </a:bodyPr>
          <a:lstStyle>
            <a:lvl1pPr>
              <a:defRPr sz="5400" b="0" i="0" baseline="0">
                <a:latin typeface="League Gothic" pitchFamily="2" charset="77"/>
                <a:ea typeface="League Gothic" pitchFamily="2" charset="77"/>
                <a:cs typeface="League Gothic" pitchFamily="2" charset="77"/>
              </a:defRPr>
            </a:lvl1pPr>
          </a:lstStyle>
          <a:p>
            <a:r>
              <a:rPr lang="en-US" dirty="0"/>
              <a:t>Make this League Gothic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BDC6C-9BCA-BD40-AA6D-75DB78BB9429}"/>
              </a:ext>
            </a:extLst>
          </p:cNvPr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55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DAEC554-5771-4049-B1A3-E1DBEE208CF5}"/>
              </a:ext>
            </a:extLst>
          </p:cNvPr>
          <p:cNvSpPr txBox="1"/>
          <p:nvPr userDrawn="1"/>
        </p:nvSpPr>
        <p:spPr>
          <a:xfrm>
            <a:off x="8074991" y="7156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220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0DDD-CF23-AA49-9CEB-19A84A0824B3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9F7A-CAEF-1A4C-8F93-D9A18C15E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1" r:id="rId3"/>
    <p:sldLayoutId id="2147483666" r:id="rId4"/>
    <p:sldLayoutId id="2147483676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428C4E-0FAD-6D49-B6F9-51177B63B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Example</a:t>
            </a:r>
          </a:p>
        </p:txBody>
      </p:sp>
    </p:spTree>
    <p:extLst>
      <p:ext uri="{BB962C8B-B14F-4D97-AF65-F5344CB8AC3E}">
        <p14:creationId xmlns:p14="http://schemas.microsoft.com/office/powerpoint/2010/main" val="115392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5D412-CCF7-644D-9360-8C1B743E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F836F3-030B-9A4E-8C43-81731A7F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09D-1CF3-7142-802D-693E45717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E88D4-6E93-0542-BC43-5DF6D71C4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829E-3DE4-1F4C-841D-74357830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2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718F95-5F4E-5641-9B99-D4C6122F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25ADF-0FB0-2143-8DE4-9EA57B13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Book</vt:lpstr>
      <vt:lpstr>Calibri</vt:lpstr>
      <vt:lpstr>Calibri Light</vt:lpstr>
      <vt:lpstr>Gotham Book</vt:lpstr>
      <vt:lpstr>League Gothic</vt:lpstr>
      <vt:lpstr>Office Theme</vt:lpstr>
      <vt:lpstr>Presentation Example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Sam Forson</cp:lastModifiedBy>
  <cp:revision>24</cp:revision>
  <dcterms:created xsi:type="dcterms:W3CDTF">2017-07-30T20:20:37Z</dcterms:created>
  <dcterms:modified xsi:type="dcterms:W3CDTF">2022-10-06T09:57:05Z</dcterms:modified>
</cp:coreProperties>
</file>